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425decf5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425decf5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1425decf5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1425decf5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1425decf54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1425decf5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1425decf5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1425decf5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1425decf5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1425decf5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425decf54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1425decf54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why we we should adopt a skaven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406950" y="29293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we totally should should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benefits of having a Skaven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- </a:t>
            </a:r>
            <a:r>
              <a:rPr lang="de"/>
              <a:t>good at sneaking and assassinating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- are good with technology / </a:t>
            </a:r>
            <a:r>
              <a:rPr lang="de" strike="sngStrike"/>
              <a:t>warpstone</a:t>
            </a:r>
            <a:r>
              <a:rPr lang="de"/>
              <a:t> blackstone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- </a:t>
            </a:r>
            <a:r>
              <a:rPr lang="de"/>
              <a:t>don't</a:t>
            </a:r>
            <a:r>
              <a:rPr lang="de"/>
              <a:t> need much to survive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- are really versatile fighter ( knives, daggers, swords, guns, bombs)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de"/>
              <a:t>- are cute and shy (like to skiter in the dark, plot against their enemies)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de"/>
              <a:t>- are pack animals so they need a big and friendly group like us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LOOK HOW CUTE THEY ARE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000" y="1510350"/>
            <a:ext cx="5029200" cy="335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8600" y="1170125"/>
            <a:ext cx="2955286" cy="3820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00" y="1220800"/>
            <a:ext cx="3407224" cy="387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1699" y="1121300"/>
            <a:ext cx="5068676" cy="4022194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LOOK HOW FREAKING CUTE THEY ARE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idx="4294967295"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de"/>
              <a:t>Memes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000" y="1098050"/>
            <a:ext cx="5720851" cy="393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48095"/>
            <a:ext cx="4260299" cy="2406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8250" y="900688"/>
            <a:ext cx="3820325" cy="391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775" y="961975"/>
            <a:ext cx="6472326" cy="4116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